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84" r:id="rId2"/>
    <p:sldId id="285" r:id="rId3"/>
    <p:sldId id="256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57"/>
    <p:restoredTop sz="94027"/>
  </p:normalViewPr>
  <p:slideViewPr>
    <p:cSldViewPr snapToGrid="0" snapToObjects="1">
      <p:cViewPr>
        <p:scale>
          <a:sx n="60" d="100"/>
          <a:sy n="60" d="100"/>
        </p:scale>
        <p:origin x="1008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82636D-EE08-1844-918C-DFD9DDEC5FBF}" type="datetimeFigureOut">
              <a:rPr lang="en-US" smtClean="0"/>
              <a:t>1/20/21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D0D2B7-9891-EC44-AF03-94255DED55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983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total, we had 4 conditions. We manipulated whether the utterance was positive or negative, and whether the expressions was positive or negative.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had 4 sets of stimuli, and we counterbalanced the match between condition and the actor.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7" name="Google Shape;197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32914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total, we had 4 conditions. We manipulated whether the utterance was positive or negative, and whether the expressions was positive or negative.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had 4 sets of stimuli, and we counterbalanced the match between condition and the actor.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7" name="Google Shape;197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84614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0D2B7-9891-EC44-AF03-94255DED55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77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5C833-9E88-224B-83B0-5481A2A73B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B735A8-438A-AA45-BA8A-EE4889465F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0F6AB6-9E39-1043-80F2-8D3CA4CD2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83F54-E43E-E548-B0F4-FE79103FA313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FD3896-C169-B445-AF77-04A382E7A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F86FF-A949-B245-B250-D8C6FEE5F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72326-3308-D84A-8B60-4BAE042C3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954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392F1-3140-844E-BC69-CE16DFE20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EC2BB4-82B1-BA42-B267-47F37E3237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E2C09-2BC8-CC45-92C3-ADA08F951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83F54-E43E-E548-B0F4-FE79103FA313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B3598D-C9B3-794D-BEF0-817128C09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DD5C0-0EC6-4B4E-9F47-11088A973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72326-3308-D84A-8B60-4BAE042C3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627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EA1287-0E08-804A-809B-D7EC0A42E7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F60C86-167E-AC42-9102-B478D935B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3C1C09-10D0-BD41-A196-B713750D2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83F54-E43E-E548-B0F4-FE79103FA313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07AD6-8A9E-E147-9DD8-FD58491DA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ADDF4-F874-2C4B-A89D-3FAD43323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72326-3308-D84A-8B60-4BAE042C3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501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9BB57-6366-4E47-85B2-170B5B3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28B21-9E16-FB4F-840E-C4C2DED75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B2841-DE35-CD43-B441-256D04671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83F54-E43E-E548-B0F4-FE79103FA313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7A740-D7AD-284B-AD25-9A7742A25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533924-B837-EA45-B095-E3116C4DE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72326-3308-D84A-8B60-4BAE042C3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434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7ED5-C32D-7C43-9A8F-60809DFDF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3A95E2-B728-7047-81FF-BD3F998C0D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6FA6C-782A-B047-9DED-DE7406652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83F54-E43E-E548-B0F4-FE79103FA313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E45FB1-B69C-7843-91E4-C86F87440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4B09B4-CA2D-0A48-8218-E52A9BA7E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72326-3308-D84A-8B60-4BAE042C3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569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D1847-B328-304E-95EB-BBDC51A41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2FC43-934C-A240-8109-D4BDF912DB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B78F4A-20C8-5F42-9D92-4607A6A5B8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E04D0A-8505-0C49-88A6-F25D411BB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83F54-E43E-E548-B0F4-FE79103FA313}" type="datetimeFigureOut">
              <a:rPr lang="en-US" smtClean="0"/>
              <a:t>1/20/21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D13A33-20A1-3142-84CA-DDF7F9435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D3690D-ED28-0640-8FD1-FA6808196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72326-3308-D84A-8B60-4BAE042C3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042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1F70E-FC62-A945-8992-6B9692F89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52C594-8CD1-F84B-A571-0E9395CE00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1C1214-81CD-4944-B304-BF405DD07A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57522D-B4C9-2247-AF70-6E8FA4251A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969263-F538-AF46-A273-9CF2E5E477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F43137-FDF0-A24F-A4BD-B9FE9A770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83F54-E43E-E548-B0F4-FE79103FA313}" type="datetimeFigureOut">
              <a:rPr lang="en-US" smtClean="0"/>
              <a:t>1/20/21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CB9315-78E2-E84A-AF94-7D884DEE5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A6A6E3-0673-0244-B844-BDD68A1FA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72326-3308-D84A-8B60-4BAE042C3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060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C49C3-22D1-D747-8E51-40A1FC156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B9DAEC-67EA-3247-BB79-FD2D1EA2C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83F54-E43E-E548-B0F4-FE79103FA313}" type="datetimeFigureOut">
              <a:rPr lang="en-US" smtClean="0"/>
              <a:t>1/20/21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3E254B-A639-9A40-8685-D1A1EDF33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981DAE-E56B-1049-B528-377961E52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72326-3308-D84A-8B60-4BAE042C3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504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22F65C-6C35-8A48-9D93-AF85B88F7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83F54-E43E-E548-B0F4-FE79103FA313}" type="datetimeFigureOut">
              <a:rPr lang="en-US" smtClean="0"/>
              <a:t>1/20/21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543958-D741-694F-89D8-2784EEFD5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97C3B4-A070-0C4A-934B-9EE1F30EE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72326-3308-D84A-8B60-4BAE042C3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780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A3C05-4155-2B41-AC28-504D049E9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A3354-F3C9-434F-9D64-2A83FEDA0F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8077AA-8959-6B4D-8F85-32A0981926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BF0B67-91DE-A244-8C82-3120D8A36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83F54-E43E-E548-B0F4-FE79103FA313}" type="datetimeFigureOut">
              <a:rPr lang="en-US" smtClean="0"/>
              <a:t>1/20/21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6A5814-580C-3E4F-8C86-2C9A10768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1867C1-59A0-5D4E-846C-12B96A631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72326-3308-D84A-8B60-4BAE042C3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741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DCB5E-1A58-1541-9AC0-ED1294B41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B3329A-21C3-E945-AEE1-6E949A4E0A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1E912F-8B35-524C-B5DE-400477495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ACF81B-190D-DA47-9376-F1B36A8E3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83F54-E43E-E548-B0F4-FE79103FA313}" type="datetimeFigureOut">
              <a:rPr lang="en-US" smtClean="0"/>
              <a:t>1/20/21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CFACBD-569E-5644-B8D3-BC4158948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5F1755-FB6C-C44A-82A9-DC699E2C2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72326-3308-D84A-8B60-4BAE042C3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586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C2514C-DBA4-6D47-ADCF-CC4546AC3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021F49-280F-D240-8A2A-B9BA502839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24C71-1BCF-B146-A2F4-651338ED86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083F54-E43E-E548-B0F4-FE79103FA313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DE930C-CA89-9547-8B1B-A206109504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474802-5927-E74F-AE61-3C1D5BA0DE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C72326-3308-D84A-8B60-4BAE042C3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240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jp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jp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18" Type="http://schemas.openxmlformats.org/officeDocument/2006/relationships/image" Target="../media/image6.png"/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17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23.png"/><Relationship Id="rId5" Type="http://schemas.openxmlformats.org/officeDocument/2006/relationships/image" Target="../media/image18.png"/><Relationship Id="rId15" Type="http://schemas.openxmlformats.org/officeDocument/2006/relationships/image" Target="../media/image27.png"/><Relationship Id="rId10" Type="http://schemas.openxmlformats.org/officeDocument/2006/relationships/image" Target="../media/image22.png"/><Relationship Id="rId4" Type="http://schemas.openxmlformats.org/officeDocument/2006/relationships/image" Target="../media/image17.png"/><Relationship Id="rId9" Type="http://schemas.openxmlformats.org/officeDocument/2006/relationships/image" Target="../media/image21.png"/><Relationship Id="rId1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12"/>
          <p:cNvPicPr preferRelativeResize="0"/>
          <p:nvPr/>
        </p:nvPicPr>
        <p:blipFill rotWithShape="1">
          <a:blip r:embed="rId3">
            <a:alphaModFix/>
          </a:blip>
          <a:srcRect l="64971" t="11018" r="5027" b="28928"/>
          <a:stretch/>
        </p:blipFill>
        <p:spPr>
          <a:xfrm>
            <a:off x="5240497" y="1968753"/>
            <a:ext cx="870371" cy="1103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12"/>
          <p:cNvPicPr preferRelativeResize="0"/>
          <p:nvPr/>
        </p:nvPicPr>
        <p:blipFill rotWithShape="1">
          <a:blip r:embed="rId4">
            <a:alphaModFix/>
          </a:blip>
          <a:srcRect l="64638" t="10941" r="4621" b="29091"/>
          <a:stretch/>
        </p:blipFill>
        <p:spPr>
          <a:xfrm>
            <a:off x="6326166" y="1975640"/>
            <a:ext cx="887381" cy="1078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12"/>
          <p:cNvPicPr preferRelativeResize="0"/>
          <p:nvPr/>
        </p:nvPicPr>
        <p:blipFill rotWithShape="1">
          <a:blip r:embed="rId5">
            <a:alphaModFix/>
          </a:blip>
          <a:srcRect l="58476" t="14654" r="4486" b="4553"/>
          <a:stretch/>
        </p:blipFill>
        <p:spPr>
          <a:xfrm>
            <a:off x="5231353" y="3202391"/>
            <a:ext cx="877957" cy="1115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2"/>
          <p:cNvPicPr preferRelativeResize="0"/>
          <p:nvPr/>
        </p:nvPicPr>
        <p:blipFill rotWithShape="1">
          <a:blip r:embed="rId6">
            <a:alphaModFix/>
          </a:blip>
          <a:srcRect l="61202" t="15266" r="2356" b="1947"/>
          <a:stretch/>
        </p:blipFill>
        <p:spPr>
          <a:xfrm>
            <a:off x="6379286" y="3188175"/>
            <a:ext cx="850611" cy="1141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2"/>
          <p:cNvPicPr preferRelativeResize="0"/>
          <p:nvPr/>
        </p:nvPicPr>
        <p:blipFill rotWithShape="1">
          <a:blip r:embed="rId7">
            <a:alphaModFix/>
          </a:blip>
          <a:srcRect l="61666" t="4472" r="4462" b="23783"/>
          <a:stretch/>
        </p:blipFill>
        <p:spPr>
          <a:xfrm>
            <a:off x="6376629" y="4463705"/>
            <a:ext cx="867030" cy="1196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12"/>
          <p:cNvPicPr preferRelativeResize="0"/>
          <p:nvPr/>
        </p:nvPicPr>
        <p:blipFill rotWithShape="1">
          <a:blip r:embed="rId8">
            <a:alphaModFix/>
          </a:blip>
          <a:srcRect l="62001" t="2929" r="3811" b="23497"/>
          <a:stretch/>
        </p:blipFill>
        <p:spPr>
          <a:xfrm>
            <a:off x="5210017" y="4472849"/>
            <a:ext cx="873419" cy="1184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12"/>
          <p:cNvPicPr preferRelativeResize="0"/>
          <p:nvPr/>
        </p:nvPicPr>
        <p:blipFill rotWithShape="1">
          <a:blip r:embed="rId9">
            <a:alphaModFix/>
          </a:blip>
          <a:srcRect l="62001" t="6800" r="4127" b="27157"/>
          <a:stretch/>
        </p:blipFill>
        <p:spPr>
          <a:xfrm>
            <a:off x="6333914" y="748424"/>
            <a:ext cx="895984" cy="11268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12"/>
          <p:cNvPicPr preferRelativeResize="0"/>
          <p:nvPr/>
        </p:nvPicPr>
        <p:blipFill rotWithShape="1">
          <a:blip r:embed="rId10">
            <a:alphaModFix/>
          </a:blip>
          <a:srcRect l="62870" t="5627" r="3872" b="29423"/>
          <a:stretch/>
        </p:blipFill>
        <p:spPr>
          <a:xfrm>
            <a:off x="5231978" y="773043"/>
            <a:ext cx="896113" cy="1115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182;p10">
            <a:extLst>
              <a:ext uri="{FF2B5EF4-FFF2-40B4-BE49-F238E27FC236}">
                <a16:creationId xmlns:a16="http://schemas.microsoft.com/office/drawing/2014/main" id="{606ED4CB-C002-E546-A8EC-1723D32D7AD3}"/>
              </a:ext>
            </a:extLst>
          </p:cNvPr>
          <p:cNvPicPr preferRelativeResize="0"/>
          <p:nvPr/>
        </p:nvPicPr>
        <p:blipFill rotWithShape="1">
          <a:blip r:embed="rId11">
            <a:alphaModFix/>
          </a:blip>
          <a:srcRect l="9288" t="4769" r="7332" b="27258"/>
          <a:stretch/>
        </p:blipFill>
        <p:spPr>
          <a:xfrm>
            <a:off x="4003713" y="759924"/>
            <a:ext cx="919559" cy="1115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5B44D0B9-96A1-B942-9018-99C093BDD832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12132" t="8821" r="13544" b="30289"/>
          <a:stretch/>
        </p:blipFill>
        <p:spPr>
          <a:xfrm>
            <a:off x="4006683" y="1966497"/>
            <a:ext cx="908025" cy="1115869"/>
          </a:xfrm>
          <a:prstGeom prst="rect">
            <a:avLst/>
          </a:prstGeom>
        </p:spPr>
      </p:pic>
      <p:pic>
        <p:nvPicPr>
          <p:cNvPr id="5" name="Picture 4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843D8E65-A326-364A-BD35-03BF51B6570A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7299" t="1" r="8470" b="22570"/>
          <a:stretch/>
        </p:blipFill>
        <p:spPr>
          <a:xfrm>
            <a:off x="4038871" y="4472849"/>
            <a:ext cx="861461" cy="1187832"/>
          </a:xfrm>
          <a:prstGeom prst="rect">
            <a:avLst/>
          </a:prstGeom>
        </p:spPr>
      </p:pic>
      <p:pic>
        <p:nvPicPr>
          <p:cNvPr id="7" name="Picture 6" descr="A person wearing a blue shirt&#10;&#10;Description automatically generated">
            <a:extLst>
              <a:ext uri="{FF2B5EF4-FFF2-40B4-BE49-F238E27FC236}">
                <a16:creationId xmlns:a16="http://schemas.microsoft.com/office/drawing/2014/main" id="{0287D33C-3CE0-1A40-9149-5416448D18C0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25867" t="12145" r="26007" b="7441"/>
          <a:stretch/>
        </p:blipFill>
        <p:spPr>
          <a:xfrm>
            <a:off x="4034115" y="3202679"/>
            <a:ext cx="877957" cy="11002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3669CD-35F1-E24A-AD43-DEE0B38A40B9}"/>
              </a:ext>
            </a:extLst>
          </p:cNvPr>
          <p:cNvSpPr txBox="1"/>
          <p:nvPr/>
        </p:nvSpPr>
        <p:spPr>
          <a:xfrm>
            <a:off x="3905754" y="383835"/>
            <a:ext cx="10679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Neutral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9215350-4B07-C045-8932-D647D9541757}"/>
              </a:ext>
            </a:extLst>
          </p:cNvPr>
          <p:cNvSpPr txBox="1"/>
          <p:nvPr/>
        </p:nvSpPr>
        <p:spPr>
          <a:xfrm>
            <a:off x="5215891" y="381000"/>
            <a:ext cx="8675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Smile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2DAB8B4-49D6-5240-872C-41927B16E713}"/>
              </a:ext>
            </a:extLst>
          </p:cNvPr>
          <p:cNvSpPr txBox="1"/>
          <p:nvPr/>
        </p:nvSpPr>
        <p:spPr>
          <a:xfrm>
            <a:off x="6280788" y="391343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Frown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C4AD3E5-E64E-6F43-B6FF-B12E63EFD064}"/>
              </a:ext>
            </a:extLst>
          </p:cNvPr>
          <p:cNvSpPr txBox="1"/>
          <p:nvPr/>
        </p:nvSpPr>
        <p:spPr>
          <a:xfrm>
            <a:off x="3239977" y="3625655"/>
            <a:ext cx="8885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Avery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065B4EE-082E-CB44-A580-7F387015E422}"/>
              </a:ext>
            </a:extLst>
          </p:cNvPr>
          <p:cNvSpPr txBox="1"/>
          <p:nvPr/>
        </p:nvSpPr>
        <p:spPr>
          <a:xfrm>
            <a:off x="3239977" y="1107239"/>
            <a:ext cx="7264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Alex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BF6978D-4C7F-D04D-9357-EA5497A0130D}"/>
              </a:ext>
            </a:extLst>
          </p:cNvPr>
          <p:cNvSpPr txBox="1"/>
          <p:nvPr/>
        </p:nvSpPr>
        <p:spPr>
          <a:xfrm>
            <a:off x="3276264" y="2339611"/>
            <a:ext cx="7264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Sam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78AF5BF-2F2C-BF40-AD2F-61FD5E25BCED}"/>
              </a:ext>
            </a:extLst>
          </p:cNvPr>
          <p:cNvSpPr txBox="1"/>
          <p:nvPr/>
        </p:nvSpPr>
        <p:spPr>
          <a:xfrm>
            <a:off x="3171972" y="4878331"/>
            <a:ext cx="9350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Taylor</a:t>
            </a:r>
          </a:p>
        </p:txBody>
      </p:sp>
    </p:spTree>
    <p:extLst>
      <p:ext uri="{BB962C8B-B14F-4D97-AF65-F5344CB8AC3E}">
        <p14:creationId xmlns:p14="http://schemas.microsoft.com/office/powerpoint/2010/main" val="3710443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A6B4B66-0EB7-EB45-85C0-313885843A24}"/>
              </a:ext>
            </a:extLst>
          </p:cNvPr>
          <p:cNvGrpSpPr/>
          <p:nvPr/>
        </p:nvGrpSpPr>
        <p:grpSpPr>
          <a:xfrm>
            <a:off x="3037101" y="1351371"/>
            <a:ext cx="5129299" cy="3897921"/>
            <a:chOff x="3037101" y="1351371"/>
            <a:chExt cx="5129299" cy="3897921"/>
          </a:xfrm>
        </p:grpSpPr>
        <p:pic>
          <p:nvPicPr>
            <p:cNvPr id="201" name="Google Shape;201;p12"/>
            <p:cNvPicPr preferRelativeResize="0"/>
            <p:nvPr/>
          </p:nvPicPr>
          <p:blipFill rotWithShape="1">
            <a:blip r:embed="rId3">
              <a:alphaModFix/>
            </a:blip>
            <a:srcRect l="64971" t="11018" r="5027" b="28928"/>
            <a:stretch/>
          </p:blipFill>
          <p:spPr>
            <a:xfrm>
              <a:off x="5184349" y="2553882"/>
              <a:ext cx="870371" cy="11032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4" name="Google Shape;204;p12"/>
            <p:cNvPicPr preferRelativeResize="0"/>
            <p:nvPr/>
          </p:nvPicPr>
          <p:blipFill rotWithShape="1">
            <a:blip r:embed="rId4">
              <a:alphaModFix/>
            </a:blip>
            <a:srcRect l="64638" t="10941" r="4621" b="29091"/>
            <a:stretch/>
          </p:blipFill>
          <p:spPr>
            <a:xfrm>
              <a:off x="5213001" y="3788477"/>
              <a:ext cx="887381" cy="10789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6" name="Google Shape;206;p12"/>
            <p:cNvPicPr preferRelativeResize="0"/>
            <p:nvPr/>
          </p:nvPicPr>
          <p:blipFill rotWithShape="1">
            <a:blip r:embed="rId5">
              <a:alphaModFix/>
            </a:blip>
            <a:srcRect l="58476" t="14654" r="4486" b="4553"/>
            <a:stretch/>
          </p:blipFill>
          <p:spPr>
            <a:xfrm>
              <a:off x="6242133" y="2565455"/>
              <a:ext cx="877957" cy="111500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9" name="Google Shape;209;p12"/>
            <p:cNvPicPr preferRelativeResize="0"/>
            <p:nvPr/>
          </p:nvPicPr>
          <p:blipFill rotWithShape="1">
            <a:blip r:embed="rId6">
              <a:alphaModFix/>
            </a:blip>
            <a:srcRect l="61202" t="15266" r="2356" b="1947"/>
            <a:stretch/>
          </p:blipFill>
          <p:spPr>
            <a:xfrm>
              <a:off x="6287889" y="3791211"/>
              <a:ext cx="803983" cy="10789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3" name="Google Shape;213;p12"/>
            <p:cNvPicPr preferRelativeResize="0"/>
            <p:nvPr/>
          </p:nvPicPr>
          <p:blipFill rotWithShape="1">
            <a:blip r:embed="rId7">
              <a:alphaModFix/>
            </a:blip>
            <a:srcRect l="61666" t="4471" r="4462" b="26040"/>
            <a:stretch/>
          </p:blipFill>
          <p:spPr>
            <a:xfrm>
              <a:off x="7259905" y="3788477"/>
              <a:ext cx="804815" cy="107613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4" name="Google Shape;214;p12"/>
            <p:cNvPicPr preferRelativeResize="0"/>
            <p:nvPr/>
          </p:nvPicPr>
          <p:blipFill rotWithShape="1">
            <a:blip r:embed="rId8">
              <a:alphaModFix/>
            </a:blip>
            <a:srcRect l="62001" t="2929" r="3811" b="23497"/>
            <a:stretch/>
          </p:blipFill>
          <p:spPr>
            <a:xfrm>
              <a:off x="7256523" y="2578914"/>
              <a:ext cx="810746" cy="1099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5" name="Google Shape;215;p12"/>
            <p:cNvPicPr preferRelativeResize="0"/>
            <p:nvPr/>
          </p:nvPicPr>
          <p:blipFill rotWithShape="1">
            <a:blip r:embed="rId9">
              <a:alphaModFix/>
            </a:blip>
            <a:srcRect l="62001" t="6800" r="4127" b="27157"/>
            <a:stretch/>
          </p:blipFill>
          <p:spPr>
            <a:xfrm>
              <a:off x="4070314" y="3756393"/>
              <a:ext cx="895984" cy="11268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7" name="Google Shape;217;p12"/>
            <p:cNvPicPr preferRelativeResize="0"/>
            <p:nvPr/>
          </p:nvPicPr>
          <p:blipFill rotWithShape="1">
            <a:blip r:embed="rId10">
              <a:alphaModFix/>
            </a:blip>
            <a:srcRect l="62870" t="5627" r="3872" b="29423"/>
            <a:stretch/>
          </p:blipFill>
          <p:spPr>
            <a:xfrm>
              <a:off x="4070314" y="2553882"/>
              <a:ext cx="896113" cy="11158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Google Shape;182;p10">
              <a:extLst>
                <a:ext uri="{FF2B5EF4-FFF2-40B4-BE49-F238E27FC236}">
                  <a16:creationId xmlns:a16="http://schemas.microsoft.com/office/drawing/2014/main" id="{606ED4CB-C002-E546-A8EC-1723D32D7AD3}"/>
                </a:ext>
              </a:extLst>
            </p:cNvPr>
            <p:cNvPicPr preferRelativeResize="0"/>
            <p:nvPr/>
          </p:nvPicPr>
          <p:blipFill rotWithShape="1">
            <a:blip r:embed="rId11">
              <a:alphaModFix/>
            </a:blip>
            <a:srcRect l="9288" t="4769" r="7332" b="27258"/>
            <a:stretch/>
          </p:blipFill>
          <p:spPr>
            <a:xfrm>
              <a:off x="4070314" y="1351371"/>
              <a:ext cx="919559" cy="11158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" name="Picture 2" descr="A person posing for the camera&#10;&#10;Description automatically generated">
              <a:extLst>
                <a:ext uri="{FF2B5EF4-FFF2-40B4-BE49-F238E27FC236}">
                  <a16:creationId xmlns:a16="http://schemas.microsoft.com/office/drawing/2014/main" id="{5B44D0B9-96A1-B942-9018-99C093BDD8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12132" t="8821" r="13544" b="30289"/>
            <a:stretch/>
          </p:blipFill>
          <p:spPr>
            <a:xfrm>
              <a:off x="5172993" y="1366770"/>
              <a:ext cx="908025" cy="1115869"/>
            </a:xfrm>
            <a:prstGeom prst="rect">
              <a:avLst/>
            </a:prstGeom>
          </p:spPr>
        </p:pic>
        <p:pic>
          <p:nvPicPr>
            <p:cNvPr id="5" name="Picture 4" descr="A person looking at the camera&#10;&#10;Description automatically generated">
              <a:extLst>
                <a:ext uri="{FF2B5EF4-FFF2-40B4-BE49-F238E27FC236}">
                  <a16:creationId xmlns:a16="http://schemas.microsoft.com/office/drawing/2014/main" id="{843D8E65-A326-364A-BD35-03BF51B657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4575" t="1" r="5848" b="22570"/>
            <a:stretch/>
          </p:blipFill>
          <p:spPr>
            <a:xfrm>
              <a:off x="7232904" y="1377623"/>
              <a:ext cx="850392" cy="1102597"/>
            </a:xfrm>
            <a:prstGeom prst="rect">
              <a:avLst/>
            </a:prstGeom>
          </p:spPr>
        </p:pic>
        <p:pic>
          <p:nvPicPr>
            <p:cNvPr id="7" name="Picture 6" descr="A person wearing a blue shirt&#10;&#10;Description automatically generated">
              <a:extLst>
                <a:ext uri="{FF2B5EF4-FFF2-40B4-BE49-F238E27FC236}">
                  <a16:creationId xmlns:a16="http://schemas.microsoft.com/office/drawing/2014/main" id="{0287D33C-3CE0-1A40-9149-5416448D18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25867" t="12145" r="26007" b="7441"/>
            <a:stretch/>
          </p:blipFill>
          <p:spPr>
            <a:xfrm>
              <a:off x="6242133" y="1377934"/>
              <a:ext cx="877957" cy="110023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33669CD-35F1-E24A-AD43-DEE0B38A40B9}"/>
                </a:ext>
              </a:extLst>
            </p:cNvPr>
            <p:cNvSpPr txBox="1"/>
            <p:nvPr/>
          </p:nvSpPr>
          <p:spPr>
            <a:xfrm>
              <a:off x="3037101" y="1747154"/>
              <a:ext cx="10679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Neutral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9215350-4B07-C045-8932-D647D9541757}"/>
                </a:ext>
              </a:extLst>
            </p:cNvPr>
            <p:cNvSpPr txBox="1"/>
            <p:nvPr/>
          </p:nvSpPr>
          <p:spPr>
            <a:xfrm>
              <a:off x="3091380" y="2923719"/>
              <a:ext cx="86754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Smile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2DAB8B4-49D6-5240-872C-41927B16E713}"/>
                </a:ext>
              </a:extLst>
            </p:cNvPr>
            <p:cNvSpPr txBox="1"/>
            <p:nvPr/>
          </p:nvSpPr>
          <p:spPr>
            <a:xfrm>
              <a:off x="3071798" y="4139796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Frown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C4AD3E5-E64E-6F43-B6FF-B12E63EFD064}"/>
                </a:ext>
              </a:extLst>
            </p:cNvPr>
            <p:cNvSpPr txBox="1"/>
            <p:nvPr/>
          </p:nvSpPr>
          <p:spPr>
            <a:xfrm>
              <a:off x="6259009" y="4829848"/>
              <a:ext cx="8885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Avery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065B4EE-082E-CB44-A580-7F387015E422}"/>
                </a:ext>
              </a:extLst>
            </p:cNvPr>
            <p:cNvSpPr txBox="1"/>
            <p:nvPr/>
          </p:nvSpPr>
          <p:spPr>
            <a:xfrm>
              <a:off x="4163178" y="4844690"/>
              <a:ext cx="7264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Alex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BF6978D-4C7F-D04D-9357-EA5497A0130D}"/>
                </a:ext>
              </a:extLst>
            </p:cNvPr>
            <p:cNvSpPr txBox="1"/>
            <p:nvPr/>
          </p:nvSpPr>
          <p:spPr>
            <a:xfrm>
              <a:off x="5282052" y="4849182"/>
              <a:ext cx="7264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Sam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78AF5BF-2F2C-BF40-AD2F-61FD5E25BCED}"/>
                </a:ext>
              </a:extLst>
            </p:cNvPr>
            <p:cNvSpPr txBox="1"/>
            <p:nvPr/>
          </p:nvSpPr>
          <p:spPr>
            <a:xfrm>
              <a:off x="7231336" y="4835546"/>
              <a:ext cx="93506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Taylor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95872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Text, application&#10;&#10;Description automatically generated">
            <a:extLst>
              <a:ext uri="{FF2B5EF4-FFF2-40B4-BE49-F238E27FC236}">
                <a16:creationId xmlns:a16="http://schemas.microsoft.com/office/drawing/2014/main" id="{BE78645D-1BF1-8943-8BF8-7A0A83137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120" y="825142"/>
            <a:ext cx="2654300" cy="1714500"/>
          </a:xfrm>
          <a:prstGeom prst="rect">
            <a:avLst/>
          </a:prstGeom>
        </p:spPr>
      </p:pic>
      <p:pic>
        <p:nvPicPr>
          <p:cNvPr id="11" name="Picture 10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DC2371C2-7C80-084E-AD63-BF6139093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3061" y="1862976"/>
            <a:ext cx="689510" cy="870506"/>
          </a:xfrm>
          <a:prstGeom prst="rect">
            <a:avLst/>
          </a:prstGeom>
        </p:spPr>
      </p:pic>
      <p:pic>
        <p:nvPicPr>
          <p:cNvPr id="13" name="Picture 1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B9794C9-F4D8-9542-848B-A04C473965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1120" y="2642384"/>
            <a:ext cx="2768600" cy="363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429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2ED9F9BC-53CB-6243-ABEB-2910CAE1E862}"/>
              </a:ext>
            </a:extLst>
          </p:cNvPr>
          <p:cNvGrpSpPr/>
          <p:nvPr/>
        </p:nvGrpSpPr>
        <p:grpSpPr>
          <a:xfrm>
            <a:off x="3478717" y="-510678"/>
            <a:ext cx="6083729" cy="7728648"/>
            <a:chOff x="969434" y="-510678"/>
            <a:chExt cx="6083729" cy="7728648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79DF08E7-4FBE-8E44-B49D-A93D15D2B696}"/>
                </a:ext>
              </a:extLst>
            </p:cNvPr>
            <p:cNvGrpSpPr/>
            <p:nvPr/>
          </p:nvGrpSpPr>
          <p:grpSpPr>
            <a:xfrm>
              <a:off x="969434" y="186266"/>
              <a:ext cx="6083729" cy="7031704"/>
              <a:chOff x="969434" y="186266"/>
              <a:chExt cx="6083729" cy="7031704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477B66FA-A51D-994E-99E8-BF9B2CEE4D63}"/>
                  </a:ext>
                </a:extLst>
              </p:cNvPr>
              <p:cNvSpPr/>
              <p:nvPr/>
            </p:nvSpPr>
            <p:spPr>
              <a:xfrm>
                <a:off x="4110995" y="186266"/>
                <a:ext cx="2942168" cy="703170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4FDA35EC-D373-8A4F-8C42-F441660268C3}"/>
                  </a:ext>
                </a:extLst>
              </p:cNvPr>
              <p:cNvSpPr/>
              <p:nvPr/>
            </p:nvSpPr>
            <p:spPr>
              <a:xfrm>
                <a:off x="969434" y="186266"/>
                <a:ext cx="2942168" cy="703139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3" name="Picture 2" descr="Graphical user interface, text, application, chat or text message&#10;&#10;Description automatically generated">
                <a:extLst>
                  <a:ext uri="{FF2B5EF4-FFF2-40B4-BE49-F238E27FC236}">
                    <a16:creationId xmlns:a16="http://schemas.microsoft.com/office/drawing/2014/main" id="{F0D7092A-5F9D-F846-BB7D-48DC084178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1033" y="314854"/>
                <a:ext cx="2616200" cy="1295400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46717A29-D132-B843-940D-D9DCB4C36F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49768" y="1895865"/>
                <a:ext cx="2451100" cy="266700"/>
              </a:xfrm>
              <a:prstGeom prst="rect">
                <a:avLst/>
              </a:prstGeom>
            </p:spPr>
          </p:pic>
          <p:pic>
            <p:nvPicPr>
              <p:cNvPr id="11" name="Picture 10" descr="Text&#10;&#10;Description automatically generated">
                <a:extLst>
                  <a:ext uri="{FF2B5EF4-FFF2-40B4-BE49-F238E27FC236}">
                    <a16:creationId xmlns:a16="http://schemas.microsoft.com/office/drawing/2014/main" id="{C5880496-EBC9-1E4F-A2A7-B13426C59A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09133" y="4763688"/>
                <a:ext cx="2667000" cy="1155700"/>
              </a:xfrm>
              <a:prstGeom prst="rect">
                <a:avLst/>
              </a:prstGeom>
            </p:spPr>
          </p:pic>
          <p:pic>
            <p:nvPicPr>
              <p:cNvPr id="12" name="Google Shape;182;p10">
                <a:extLst>
                  <a:ext uri="{FF2B5EF4-FFF2-40B4-BE49-F238E27FC236}">
                    <a16:creationId xmlns:a16="http://schemas.microsoft.com/office/drawing/2014/main" id="{CC2659C1-1D4D-EE43-B05E-836A215ADFF9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 l="9288" t="4769" r="7332" b="27258"/>
              <a:stretch/>
            </p:blipFill>
            <p:spPr>
              <a:xfrm>
                <a:off x="2653375" y="1426913"/>
                <a:ext cx="847494" cy="102841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" name="Picture 6" descr="Text&#10;&#10;Description automatically generated">
                <a:extLst>
                  <a:ext uri="{FF2B5EF4-FFF2-40B4-BE49-F238E27FC236}">
                    <a16:creationId xmlns:a16="http://schemas.microsoft.com/office/drawing/2014/main" id="{152BC29C-E3F2-8740-94A8-30B3DFF5D3E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71033" y="2455332"/>
                <a:ext cx="2705100" cy="1066800"/>
              </a:xfrm>
              <a:prstGeom prst="rect">
                <a:avLst/>
              </a:prstGeom>
            </p:spPr>
          </p:pic>
          <p:pic>
            <p:nvPicPr>
              <p:cNvPr id="9" name="Picture 8" descr="A person smiling for the camera&#10;&#10;Description automatically generated">
                <a:extLst>
                  <a:ext uri="{FF2B5EF4-FFF2-40B4-BE49-F238E27FC236}">
                    <a16:creationId xmlns:a16="http://schemas.microsoft.com/office/drawing/2014/main" id="{08402B35-2B75-5B4F-92BB-86B40A65A9D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t="7172" b="27929"/>
              <a:stretch/>
            </p:blipFill>
            <p:spPr>
              <a:xfrm>
                <a:off x="1037166" y="3450210"/>
                <a:ext cx="2755900" cy="1195112"/>
              </a:xfrm>
              <a:prstGeom prst="rect">
                <a:avLst/>
              </a:prstGeom>
            </p:spPr>
          </p:pic>
          <p:pic>
            <p:nvPicPr>
              <p:cNvPr id="15" name="Picture 14" descr="Text, application&#10;&#10;Description automatically generated">
                <a:extLst>
                  <a:ext uri="{FF2B5EF4-FFF2-40B4-BE49-F238E27FC236}">
                    <a16:creationId xmlns:a16="http://schemas.microsoft.com/office/drawing/2014/main" id="{6B110706-EA76-634C-9FDD-9833EE6A93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235450" y="314854"/>
                <a:ext cx="2755900" cy="1270000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55E5AB4D-1DC4-F646-BE73-BC52FFC96A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247642" y="1895865"/>
                <a:ext cx="2590800" cy="254000"/>
              </a:xfrm>
              <a:prstGeom prst="rect">
                <a:avLst/>
              </a:prstGeom>
            </p:spPr>
          </p:pic>
          <p:pic>
            <p:nvPicPr>
              <p:cNvPr id="19" name="Picture 18" descr="Text&#10;&#10;Description automatically generated">
                <a:extLst>
                  <a:ext uri="{FF2B5EF4-FFF2-40B4-BE49-F238E27FC236}">
                    <a16:creationId xmlns:a16="http://schemas.microsoft.com/office/drawing/2014/main" id="{9DCA0EA8-8FA9-8142-8A4C-BFC9C1FC44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281092" y="2430949"/>
                <a:ext cx="2628900" cy="1054100"/>
              </a:xfrm>
              <a:prstGeom prst="rect">
                <a:avLst/>
              </a:prstGeom>
            </p:spPr>
          </p:pic>
          <p:pic>
            <p:nvPicPr>
              <p:cNvPr id="21" name="Picture 20" descr="A person smiling for the camera&#10;&#10;Description automatically generated">
                <a:extLst>
                  <a:ext uri="{FF2B5EF4-FFF2-40B4-BE49-F238E27FC236}">
                    <a16:creationId xmlns:a16="http://schemas.microsoft.com/office/drawing/2014/main" id="{02FABF41-7C8E-B443-8662-CEE6C2481CD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r="39376"/>
              <a:stretch/>
            </p:blipFill>
            <p:spPr>
              <a:xfrm>
                <a:off x="4206240" y="3396524"/>
                <a:ext cx="1658112" cy="1418186"/>
              </a:xfrm>
              <a:prstGeom prst="rect">
                <a:avLst/>
              </a:prstGeom>
            </p:spPr>
          </p:pic>
          <p:pic>
            <p:nvPicPr>
              <p:cNvPr id="23" name="Picture 22" descr="Graphical user interface, text&#10;&#10;Description automatically generated">
                <a:extLst>
                  <a:ext uri="{FF2B5EF4-FFF2-40B4-BE49-F238E27FC236}">
                    <a16:creationId xmlns:a16="http://schemas.microsoft.com/office/drawing/2014/main" id="{6CE99ADB-4747-6349-8B98-96CF80934D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311487" y="4765104"/>
                <a:ext cx="2705100" cy="787400"/>
              </a:xfrm>
              <a:prstGeom prst="rect">
                <a:avLst/>
              </a:prstGeom>
            </p:spPr>
          </p:pic>
          <p:pic>
            <p:nvPicPr>
              <p:cNvPr id="27" name="Picture 26" descr="A picture containing text&#10;&#10;Description automatically generated">
                <a:extLst>
                  <a:ext uri="{FF2B5EF4-FFF2-40B4-BE49-F238E27FC236}">
                    <a16:creationId xmlns:a16="http://schemas.microsoft.com/office/drawing/2014/main" id="{1566DABC-8DFB-0A46-BE73-CF68FED948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337395" y="6107499"/>
                <a:ext cx="2628900" cy="533400"/>
              </a:xfrm>
              <a:prstGeom prst="rect">
                <a:avLst/>
              </a:prstGeom>
            </p:spPr>
          </p:pic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EA28461F-EB5C-B948-92AF-105B48C28096}"/>
                  </a:ext>
                </a:extLst>
              </p:cNvPr>
              <p:cNvGrpSpPr/>
              <p:nvPr/>
            </p:nvGrpSpPr>
            <p:grpSpPr>
              <a:xfrm>
                <a:off x="4347472" y="5580767"/>
                <a:ext cx="2442906" cy="535917"/>
                <a:chOff x="5103376" y="5482193"/>
                <a:chExt cx="2836672" cy="622300"/>
              </a:xfrm>
            </p:grpSpPr>
            <p:pic>
              <p:nvPicPr>
                <p:cNvPr id="29" name="Picture 28" descr="A picture containing graphical user interface, text&#10;&#10;Description automatically generated">
                  <a:extLst>
                    <a:ext uri="{FF2B5EF4-FFF2-40B4-BE49-F238E27FC236}">
                      <a16:creationId xmlns:a16="http://schemas.microsoft.com/office/drawing/2014/main" id="{C22576CF-C1A0-AE48-B30E-77A86B1DFB2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5247648" y="5482193"/>
                  <a:ext cx="2692400" cy="622300"/>
                </a:xfrm>
                <a:prstGeom prst="rect">
                  <a:avLst/>
                </a:prstGeom>
              </p:spPr>
            </p:pic>
            <p:pic>
              <p:nvPicPr>
                <p:cNvPr id="31" name="Picture 30" descr="Text&#10;&#10;Description automatically generated">
                  <a:extLst>
                    <a:ext uri="{FF2B5EF4-FFF2-40B4-BE49-F238E27FC236}">
                      <a16:creationId xmlns:a16="http://schemas.microsoft.com/office/drawing/2014/main" id="{F02442D8-A4F1-044C-A6A7-5A6FFA4F246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6"/>
                <a:srcRect t="-1" r="15376" b="2965"/>
                <a:stretch/>
              </p:blipFill>
              <p:spPr>
                <a:xfrm>
                  <a:off x="5103376" y="5494385"/>
                  <a:ext cx="687824" cy="394351"/>
                </a:xfrm>
                <a:prstGeom prst="rect">
                  <a:avLst/>
                </a:prstGeom>
              </p:spPr>
            </p:pic>
          </p:grpSp>
          <p:pic>
            <p:nvPicPr>
              <p:cNvPr id="32" name="Picture 31" descr="A person looking at the camera&#10;&#10;Description automatically generated">
                <a:extLst>
                  <a:ext uri="{FF2B5EF4-FFF2-40B4-BE49-F238E27FC236}">
                    <a16:creationId xmlns:a16="http://schemas.microsoft.com/office/drawing/2014/main" id="{06D1849C-5666-2542-B742-FD4DF340D0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7"/>
              <a:srcRect l="4575" t="1" r="5848" b="22570"/>
              <a:stretch/>
            </p:blipFill>
            <p:spPr>
              <a:xfrm>
                <a:off x="5774181" y="1426913"/>
                <a:ext cx="783779" cy="1016228"/>
              </a:xfrm>
              <a:prstGeom prst="rect">
                <a:avLst/>
              </a:prstGeom>
            </p:spPr>
          </p:pic>
          <p:pic>
            <p:nvPicPr>
              <p:cNvPr id="34" name="Google Shape;214;p12">
                <a:extLst>
                  <a:ext uri="{FF2B5EF4-FFF2-40B4-BE49-F238E27FC236}">
                    <a16:creationId xmlns:a16="http://schemas.microsoft.com/office/drawing/2014/main" id="{7C11CBBD-908B-AA4B-B763-811A21436ADC}"/>
                  </a:ext>
                </a:extLst>
              </p:cNvPr>
              <p:cNvPicPr preferRelativeResize="0"/>
              <p:nvPr/>
            </p:nvPicPr>
            <p:blipFill rotWithShape="1">
              <a:blip r:embed="rId18">
                <a:alphaModFix/>
              </a:blip>
              <a:srcRect l="62001" t="2929" r="3811" b="23497"/>
              <a:stretch/>
            </p:blipFill>
            <p:spPr>
              <a:xfrm>
                <a:off x="5949696" y="3608832"/>
                <a:ext cx="743146" cy="1007692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CE97EB05-BCE2-1041-AB48-D02A1F2AD0B7}"/>
                  </a:ext>
                </a:extLst>
              </p:cNvPr>
              <p:cNvGrpSpPr/>
              <p:nvPr/>
            </p:nvGrpSpPr>
            <p:grpSpPr>
              <a:xfrm>
                <a:off x="4373971" y="6651001"/>
                <a:ext cx="2442906" cy="535917"/>
                <a:chOff x="5103376" y="5482193"/>
                <a:chExt cx="2836672" cy="622300"/>
              </a:xfrm>
            </p:grpSpPr>
            <p:pic>
              <p:nvPicPr>
                <p:cNvPr id="37" name="Picture 36" descr="A picture containing graphical user interface, text&#10;&#10;Description automatically generated">
                  <a:extLst>
                    <a:ext uri="{FF2B5EF4-FFF2-40B4-BE49-F238E27FC236}">
                      <a16:creationId xmlns:a16="http://schemas.microsoft.com/office/drawing/2014/main" id="{760588E5-B9F0-104B-B8A9-EA626346A5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5247648" y="5482193"/>
                  <a:ext cx="2692400" cy="622300"/>
                </a:xfrm>
                <a:prstGeom prst="rect">
                  <a:avLst/>
                </a:prstGeom>
              </p:spPr>
            </p:pic>
            <p:pic>
              <p:nvPicPr>
                <p:cNvPr id="38" name="Picture 37" descr="Text&#10;&#10;Description automatically generated">
                  <a:extLst>
                    <a:ext uri="{FF2B5EF4-FFF2-40B4-BE49-F238E27FC236}">
                      <a16:creationId xmlns:a16="http://schemas.microsoft.com/office/drawing/2014/main" id="{273CB9C9-3AFC-8F49-9950-0968BF8867C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6"/>
                <a:srcRect t="-1" r="15376" b="2965"/>
                <a:stretch/>
              </p:blipFill>
              <p:spPr>
                <a:xfrm>
                  <a:off x="5103376" y="5494385"/>
                  <a:ext cx="687824" cy="394351"/>
                </a:xfrm>
                <a:prstGeom prst="rect">
                  <a:avLst/>
                </a:prstGeom>
              </p:spPr>
            </p:pic>
          </p:grp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3250183-AEE4-744A-A319-4DC219A40428}"/>
                </a:ext>
              </a:extLst>
            </p:cNvPr>
            <p:cNvSpPr txBox="1"/>
            <p:nvPr/>
          </p:nvSpPr>
          <p:spPr>
            <a:xfrm>
              <a:off x="1539104" y="-484833"/>
              <a:ext cx="168507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Inferences of </a:t>
              </a:r>
            </a:p>
            <a:p>
              <a:pPr algn="ctr"/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True State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6FB8761-767B-D34C-9B5A-AEB01EC3D461}"/>
                </a:ext>
              </a:extLst>
            </p:cNvPr>
            <p:cNvSpPr txBox="1"/>
            <p:nvPr/>
          </p:nvSpPr>
          <p:spPr>
            <a:xfrm>
              <a:off x="4229215" y="-510678"/>
              <a:ext cx="260840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Inferences of </a:t>
              </a:r>
            </a:p>
            <a:p>
              <a:pPr algn="ctr"/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Communicative Goals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0355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115</Words>
  <Application>Microsoft Macintosh PowerPoint</Application>
  <PresentationFormat>Widescreen</PresentationFormat>
  <Paragraphs>27</Paragraphs>
  <Slides>4</Slides>
  <Notes>3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Yang Wu</dc:creator>
  <cp:lastModifiedBy>Yang Wu</cp:lastModifiedBy>
  <cp:revision>10</cp:revision>
  <dcterms:created xsi:type="dcterms:W3CDTF">2021-01-21T00:52:22Z</dcterms:created>
  <dcterms:modified xsi:type="dcterms:W3CDTF">2021-01-21T05:15:49Z</dcterms:modified>
</cp:coreProperties>
</file>

<file path=docProps/thumbnail.jpeg>
</file>